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Middle Level ELA Networking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30,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Thinking Differently</a:t>
            </a:r>
          </a:p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Work 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Effectiveness:  2013-14</a:t>
            </a:r>
          </a:p>
          <a:p>
            <a:r>
              <a:rPr lang="en-US" dirty="0" smtClean="0"/>
              <a:t>Grade 3-8 PSSA Aligned to PA Common Core 2014-15</a:t>
            </a:r>
          </a:p>
          <a:p>
            <a:r>
              <a:rPr lang="en-US" dirty="0"/>
              <a:t>Dr. Dumaresq:  </a:t>
            </a:r>
            <a:r>
              <a:rPr lang="en-US" b="1" dirty="0"/>
              <a:t>Districts must continue their work aligning curriculum to PA Common Core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8"/>
            <a:ext cx="8229600" cy="4525963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r>
              <a:rPr lang="en-US" dirty="0" smtClean="0"/>
              <a:t>Share any samples of problems or student work you have with you.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Differently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wiki</a:t>
            </a:r>
          </a:p>
          <a:p>
            <a:r>
              <a:rPr lang="en-US" dirty="0" smtClean="0"/>
              <a:t>Requires registering – free</a:t>
            </a:r>
          </a:p>
          <a:p>
            <a:pPr lvl="1"/>
            <a:r>
              <a:rPr lang="en-US" dirty="0" smtClean="0"/>
              <a:t>Already created by district</a:t>
            </a:r>
          </a:p>
          <a:p>
            <a:r>
              <a:rPr lang="en-US" dirty="0" smtClean="0"/>
              <a:t>Tour of the site</a:t>
            </a:r>
          </a:p>
          <a:p>
            <a:r>
              <a:rPr lang="en-US" dirty="0" smtClean="0"/>
              <a:t>Brief ‘How-To’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340"/>
            <a:ext cx="8229600" cy="5041162"/>
          </a:xfrm>
        </p:spPr>
        <p:txBody>
          <a:bodyPr>
            <a:normAutofit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Questions – write, find, modify</a:t>
            </a:r>
          </a:p>
          <a:p>
            <a:pPr lvl="1"/>
            <a:r>
              <a:rPr lang="en-US" dirty="0" smtClean="0"/>
              <a:t>Rich Tasks – find, modify</a:t>
            </a:r>
          </a:p>
          <a:p>
            <a:pPr lvl="1"/>
            <a:r>
              <a:rPr lang="en-US" dirty="0" smtClean="0"/>
              <a:t>Resources – dig deeper, add new</a:t>
            </a:r>
          </a:p>
          <a:p>
            <a:pPr lvl="1"/>
            <a:r>
              <a:rPr lang="en-US" dirty="0" smtClean="0"/>
              <a:t>District 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272</Words>
  <Application>Microsoft Office PowerPoint</Application>
  <PresentationFormat>On-screen Show (4:3)</PresentationFormat>
  <Paragraphs>76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Middle Level ELA Networking </vt:lpstr>
      <vt:lpstr>Agenda</vt:lpstr>
      <vt:lpstr>Updates</vt:lpstr>
      <vt:lpstr>Sharing Our Efforts</vt:lpstr>
      <vt:lpstr>Thinking Differently</vt:lpstr>
      <vt:lpstr>Content Area Wiki</vt:lpstr>
      <vt:lpstr>Work Groups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Colleen Lenett</cp:lastModifiedBy>
  <cp:revision>30</cp:revision>
  <dcterms:created xsi:type="dcterms:W3CDTF">2013-01-18T14:24:41Z</dcterms:created>
  <dcterms:modified xsi:type="dcterms:W3CDTF">2013-02-06T17:57:43Z</dcterms:modified>
</cp:coreProperties>
</file>